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3" r:id="rId10"/>
    <p:sldId id="264" r:id="rId11"/>
    <p:sldId id="265" r:id="rId12"/>
    <p:sldId id="26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6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3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2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7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4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AB38-8C94-4F69-9C70-384430CBE3C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3671B-740C-4B27-887B-EE85E5C0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5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mortimore@kdl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 topics with the HR-Guy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primer on compensation, performance management, and the exciting new employment assessment tool that’s being developed by KDL.</a:t>
            </a:r>
          </a:p>
          <a:p>
            <a:r>
              <a:rPr lang="en-US" dirty="0" smtClean="0"/>
              <a:t>Brian L. Mortimore, SPHR</a:t>
            </a:r>
          </a:p>
          <a:p>
            <a:r>
              <a:rPr lang="en-US" dirty="0" smtClean="0"/>
              <a:t>Kent District Library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7" y="4631190"/>
            <a:ext cx="2566308" cy="192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63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Tim Horton’s, Time Magazine, and how we got here…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6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you interested in becoming a part of our study?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Send an e-mail to </a:t>
            </a:r>
            <a:r>
              <a:rPr lang="en-US" dirty="0" smtClean="0">
                <a:hlinkClick r:id="rId2"/>
              </a:rPr>
              <a:t>bmortimore@kdl.org</a:t>
            </a:r>
            <a:r>
              <a:rPr lang="en-US" dirty="0" smtClean="0"/>
              <a:t> with the subject line “Bookmark”.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5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Brian will address a few questions that are typed and sent in to the moderator.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Thank you very much!</a:t>
            </a:r>
          </a:p>
          <a:p>
            <a:pPr marL="0" indent="0">
              <a:buNone/>
            </a:pPr>
            <a:r>
              <a:rPr lang="en-US" dirty="0" smtClean="0"/>
              <a:t>-Brian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5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Fair Labor Standards Act of 1938</a:t>
            </a:r>
          </a:p>
          <a:p>
            <a:pPr lvl="1"/>
            <a:r>
              <a:rPr lang="en-US" dirty="0" smtClean="0"/>
              <a:t>Exempt vs. Non-Exempt Status and the Department of Labor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Economics test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Staff working as Volunteers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Overtime calculation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“Comp” Time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Compensatory Time – “Donning and Doffing” / Travel / Working from phones</a:t>
            </a:r>
          </a:p>
        </p:txBody>
      </p:sp>
    </p:spTree>
    <p:extLst>
      <p:ext uri="{BB962C8B-B14F-4D97-AF65-F5344CB8AC3E}">
        <p14:creationId xmlns:p14="http://schemas.microsoft.com/office/powerpoint/2010/main" val="290170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 Ranges (Beginning and Ending and options for annual adjustments)</a:t>
            </a:r>
          </a:p>
          <a:p>
            <a:r>
              <a:rPr lang="en-US" dirty="0" smtClean="0"/>
              <a:t>Pay Rates (Basic increases and Supplemental Adjustments)</a:t>
            </a:r>
          </a:p>
          <a:p>
            <a:r>
              <a:rPr lang="en-US" dirty="0" smtClean="0"/>
              <a:t>Market Rates</a:t>
            </a:r>
          </a:p>
          <a:p>
            <a:r>
              <a:rPr lang="en-US" dirty="0" smtClean="0"/>
              <a:t>Internal Equity (Equal pay for equal work)</a:t>
            </a:r>
          </a:p>
          <a:p>
            <a:r>
              <a:rPr lang="en-US" dirty="0" smtClean="0"/>
              <a:t>Pay Progression and the journey to the top</a:t>
            </a:r>
          </a:p>
          <a:p>
            <a:r>
              <a:rPr lang="en-US" dirty="0" smtClean="0"/>
              <a:t>“Cost of Living?”</a:t>
            </a:r>
          </a:p>
          <a:p>
            <a:r>
              <a:rPr lang="en-US" dirty="0" smtClean="0"/>
              <a:t>Merit Pay (Opportunities and Challenges)</a:t>
            </a:r>
          </a:p>
        </p:txBody>
      </p:sp>
    </p:spTree>
    <p:extLst>
      <p:ext uri="{BB962C8B-B14F-4D97-AF65-F5344CB8AC3E}">
        <p14:creationId xmlns:p14="http://schemas.microsoft.com/office/powerpoint/2010/main" val="261736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Wage Compression and the challenges of too many ranges</a:t>
            </a:r>
          </a:p>
          <a:p>
            <a:r>
              <a:rPr lang="en-US" dirty="0" smtClean="0"/>
              <a:t>“Slotting” new positions in an existing range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Circle Rates” and some solutions to address them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Circle Rates” and some solutions to address them</a:t>
            </a:r>
          </a:p>
          <a:p>
            <a:r>
              <a:rPr lang="en-US" dirty="0" smtClean="0"/>
              <a:t>“Aging” salary data</a:t>
            </a:r>
          </a:p>
          <a:p>
            <a:r>
              <a:rPr lang="en-US" dirty="0" smtClean="0"/>
              <a:t>Library rules for promotion, transfer, demotion, probation, reclassification.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0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Challenges (</a:t>
            </a:r>
            <a:r>
              <a:rPr lang="en-US" dirty="0" err="1" smtClean="0"/>
              <a:t>Recency</a:t>
            </a:r>
            <a:r>
              <a:rPr lang="en-US" dirty="0" smtClean="0"/>
              <a:t> / Halos &amp; Horns / Central </a:t>
            </a:r>
            <a:r>
              <a:rPr lang="en-US" dirty="0" err="1" smtClean="0"/>
              <a:t>Tendancy</a:t>
            </a:r>
            <a:r>
              <a:rPr lang="en-US" dirty="0" smtClean="0"/>
              <a:t> / Honesty / Inflated).</a:t>
            </a:r>
          </a:p>
          <a:p>
            <a:endParaRPr lang="en-US" dirty="0"/>
          </a:p>
          <a:p>
            <a:r>
              <a:rPr lang="en-US" dirty="0" smtClean="0"/>
              <a:t>An anxiety producing event for both parties…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474" y="4189639"/>
            <a:ext cx="3257322" cy="205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5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KDL “Check-In” Process is a two-step process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Check-in with the employee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Ask, </a:t>
            </a:r>
          </a:p>
          <a:p>
            <a:pPr marL="457200" lvl="1" indent="0">
              <a:buNone/>
            </a:pPr>
            <a:r>
              <a:rPr lang="en-US" dirty="0" smtClean="0"/>
              <a:t>What are you working on?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Is there anything standing in your way?</a:t>
            </a:r>
          </a:p>
          <a:p>
            <a:pPr marL="457200" lvl="1" indent="0">
              <a:buNone/>
            </a:pPr>
            <a:r>
              <a:rPr lang="en-US" dirty="0" smtClean="0"/>
              <a:t>What do you need from me?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Then,</a:t>
            </a:r>
          </a:p>
          <a:p>
            <a:pPr marL="457200" lvl="1" indent="0">
              <a:buNone/>
            </a:pPr>
            <a:r>
              <a:rPr lang="en-US" dirty="0" smtClean="0"/>
              <a:t>Recognize them for the work they’re doing.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Q: “What are you working on, or, what’s your immediate priority?”</a:t>
            </a:r>
          </a:p>
          <a:p>
            <a:pPr marL="0" indent="0">
              <a:buNone/>
            </a:pPr>
            <a:r>
              <a:rPr lang="en-US" dirty="0" smtClean="0"/>
              <a:t>A:  “I’m trying to get more teen volunteers to help with Summer Reading Club registration.”</a:t>
            </a:r>
          </a:p>
          <a:p>
            <a:pPr marL="0" indent="0">
              <a:buNone/>
            </a:pPr>
            <a:r>
              <a:rPr lang="en-US" dirty="0" smtClean="0"/>
              <a:t>Q:  “Do you have enough?”</a:t>
            </a:r>
          </a:p>
          <a:p>
            <a:pPr marL="0" indent="0">
              <a:buNone/>
            </a:pPr>
            <a:r>
              <a:rPr lang="en-US" dirty="0" smtClean="0"/>
              <a:t>A: “Not yet.  Last year I had twice as many.”</a:t>
            </a:r>
          </a:p>
          <a:p>
            <a:pPr marL="0" indent="0">
              <a:buNone/>
            </a:pPr>
            <a:r>
              <a:rPr lang="en-US" dirty="0" smtClean="0"/>
              <a:t>Q: “Would it help if I placed a call to some of the Friends to get the word out that we’re looking for volunteers?”</a:t>
            </a:r>
          </a:p>
          <a:p>
            <a:pPr marL="0" indent="0">
              <a:buNone/>
            </a:pPr>
            <a:r>
              <a:rPr lang="en-US" dirty="0" smtClean="0"/>
              <a:t>A: “Yes, that would be great.”</a:t>
            </a:r>
          </a:p>
          <a:p>
            <a:pPr marL="0" indent="0">
              <a:buNone/>
            </a:pPr>
            <a:r>
              <a:rPr lang="en-US" dirty="0" smtClean="0"/>
              <a:t>Q: “OK, I’ll check back after I call the Friends.  I want you to know that I appreciate all your hard work with this.  It may be challenging now but I know we’ll have a great Summer, in large part because of your efforts.”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3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KDL “Check-In” Process is a two-step process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 Check in with your employee performance logs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 </a:t>
            </a:r>
          </a:p>
          <a:p>
            <a:pPr marL="0" indent="0">
              <a:buNone/>
            </a:pPr>
            <a:r>
              <a:rPr lang="en-US" dirty="0" smtClean="0"/>
              <a:t>6/2/17 – Met with April and discussed concerns around SRC.  Specifically, lack of teen volunteers.  I contacted the Friends to put out a call for help.  April has been very busy ensuring the success of the program developing promotion and securing prizes.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2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feedback from KDL Management….</a:t>
            </a:r>
            <a:endParaRPr lang="en-US" dirty="0"/>
          </a:p>
        </p:txBody>
      </p:sp>
      <p:sp>
        <p:nvSpPr>
          <p:cNvPr id="4" name="AutoShape 2" descr="Image result for pictures of people cheering and going nut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46" y="2259694"/>
            <a:ext cx="6742340" cy="449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5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545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HR topics with the HR-Guy</vt:lpstr>
      <vt:lpstr>Compensation</vt:lpstr>
      <vt:lpstr>Compensation</vt:lpstr>
      <vt:lpstr>Compensation</vt:lpstr>
      <vt:lpstr>Performance Management</vt:lpstr>
      <vt:lpstr>Performance Management</vt:lpstr>
      <vt:lpstr>Performance Management</vt:lpstr>
      <vt:lpstr>Performance Management</vt:lpstr>
      <vt:lpstr>Performance Management</vt:lpstr>
      <vt:lpstr>Employment Testing</vt:lpstr>
      <vt:lpstr>Employment Testing</vt:lpstr>
      <vt:lpstr>Questions</vt:lpstr>
    </vt:vector>
  </TitlesOfParts>
  <Company>Kent District Library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topics with the HR-Guy</dc:title>
  <dc:creator>Brian Mortimore</dc:creator>
  <cp:lastModifiedBy>Sheryl</cp:lastModifiedBy>
  <cp:revision>18</cp:revision>
  <cp:lastPrinted>2017-06-08T11:46:28Z</cp:lastPrinted>
  <dcterms:created xsi:type="dcterms:W3CDTF">2017-06-07T23:28:51Z</dcterms:created>
  <dcterms:modified xsi:type="dcterms:W3CDTF">2017-06-09T19:37:36Z</dcterms:modified>
</cp:coreProperties>
</file>